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66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7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F644AC-5D68-44FD-A3A0-9360FF49B0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A081A3-A353-4C84-A8C6-5CDE5A61E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7DA0B1-03D6-4487-ACD7-21F4E1299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4CDECA-796C-4E4C-B3CA-8BD287FFE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F6A2CE-6FD6-416C-A9FE-DDD004245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897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74A7FA-D73F-4E8C-AF16-A9EC1725B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D02DE9-623E-4CD8-BB9E-FEE3DF0C7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53996-49ED-4425-86F6-1D8E0A5E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9A14FC-B9D0-401B-A158-0DBE35861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8DE069-6344-408D-8556-F4454048D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897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B017FCC-5DBB-47DC-9B9D-A59AFA0054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6960B4-775D-4A26-AEF8-12C09A9F6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8F4EF8-DA44-4E27-8D00-C9C564985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4FBFFD-49A2-4C15-A401-9B4F7D146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A9CA65-151E-4538-B063-D68448B4F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257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E8ECCD-A842-4216-9BBD-892EE40FB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63C85D-6E4A-4D7D-B31D-80E7E7E45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784EAC-ECB8-4515-9283-41A0B1E46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1D8FD1-DF34-4EFA-BA8C-D3CAFA9DE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BF85B5-CC47-4B45-AD84-EA6BAB122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02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B6D6F-C480-4C47-A815-7FB06139B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CEFFF9-106F-4E48-91F1-46046037C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A47C02-7269-4C73-8308-3CAA4CA63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1228AF-D3C7-40CA-BEC7-3286EC4A8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C72FA7-E6C9-4168-83A9-2CD63707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119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ADC0CD-E090-4CB8-8D2A-D5F7FE5B6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A07169-BD67-4365-8DA9-B2DBC76479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F9914B-3825-4FFD-B60F-398D8D593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349485-55FD-4DC9-9CA4-01BB7FC91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9D631A-00D0-4A3D-9BC2-016DCB3AF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061C9E-25F1-4AA8-B55E-0E5516B4A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2884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AFB791-2770-48DC-BB03-32B4AE748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9D0A28-9246-4240-BDEA-9E726AFF5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A9962B-C14A-4F2D-8FAE-A729BD5A1C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67D91A7-8DC3-4944-8C25-27202DCEC7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571AF8-E5D6-4925-8831-803DFDB16D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D3F134D-8C31-44EE-ADE4-5D5D7535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9FB66F-20D0-4EBC-B3D3-111B6073A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98B548-68AB-49AA-B201-E47276593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322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A0A7F4-51AC-44AA-B6FF-750814B57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DBB96A4-0786-431A-92CA-FB5F48309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315648-9C3E-41C7-AF57-A8FC696BB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4E2D401-31C0-4044-97DE-A81435B1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499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A9D865A-D300-4620-A169-388F2EA82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300E8D-30AD-43E4-868A-274918BCF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E3E10B-89EF-49D2-8815-0DC030466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57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37D69-C385-4BA7-87A4-E80A95248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B18296-F685-4AF8-9B2A-836806383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472F21-2687-442D-8202-0AD5390898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49548B-903F-4AEC-9DB8-F798A8FAB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603FCA-D79E-4D39-8740-660D903EE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E7B8D8-E5E5-410C-AE25-29CB3F29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00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534A9-3451-478E-84C8-AB53D4C79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A841723-EA14-4666-8317-34A955CC60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62DC85-E5D7-4A84-AFE3-1A48850AB2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05C928-2E9E-48BB-B1B3-2A432CFB4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0E7342-5B01-4261-842F-F4571A68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3B7B43-1026-41DB-91DD-42CF8B64E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214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8580D5-7BEF-4104-8184-3CA593C04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9C5720-B748-4A04-9501-E84A197BE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052184-E134-4671-B87B-6A5A945A98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5CA96-9BDE-435A-AE1A-5D2241BDFA4C}" type="datetimeFigureOut">
              <a:rPr lang="ko-KR" altLang="en-US" smtClean="0"/>
              <a:t>2019-11-14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64A129-41D2-4675-ACC2-5352E0FEC6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AAC51-D243-4884-8547-8369081289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6252D-5B55-4A32-AB13-FB7514BBED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28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F463F9-81F7-4FBA-B1F3-8953DED4E3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TOC</a:t>
            </a:r>
            <a:r>
              <a:rPr lang="ko-KR" altLang="en-US" dirty="0"/>
              <a:t>튀는 멘토링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201733B-A1B5-48C2-A1B6-2E46E797DC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57638"/>
            <a:ext cx="9144000" cy="433387"/>
          </a:xfrm>
        </p:spPr>
        <p:txBody>
          <a:bodyPr/>
          <a:lstStyle/>
          <a:p>
            <a:r>
              <a:rPr lang="en-US" altLang="ko-KR" dirty="0"/>
              <a:t>201944077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5273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A6869ED-7CBB-436F-8965-42C3F19D4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490" y="469086"/>
            <a:ext cx="11035020" cy="591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430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29C4098-830B-4501-A305-4E0950130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476" y="360177"/>
            <a:ext cx="11441047" cy="613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255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B4307F-85ED-4678-B95E-72F12DD8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 err="1"/>
              <a:t>Localstorage</a:t>
            </a:r>
            <a:r>
              <a:rPr lang="ko-KR" altLang="en-US" dirty="0"/>
              <a:t>에 저장되는 배열 변경</a:t>
            </a:r>
          </a:p>
        </p:txBody>
      </p:sp>
    </p:spTree>
    <p:extLst>
      <p:ext uri="{BB962C8B-B14F-4D97-AF65-F5344CB8AC3E}">
        <p14:creationId xmlns:p14="http://schemas.microsoft.com/office/powerpoint/2010/main" val="3324927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AB903C8-EC27-42A6-A476-0C4ACD6B25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71" y="1726402"/>
            <a:ext cx="10381058" cy="3405196"/>
          </a:xfrm>
        </p:spPr>
      </p:pic>
    </p:spTree>
    <p:extLst>
      <p:ext uri="{BB962C8B-B14F-4D97-AF65-F5344CB8AC3E}">
        <p14:creationId xmlns:p14="http://schemas.microsoft.com/office/powerpoint/2010/main" val="1071641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B4307F-85ED-4678-B95E-72F12DD8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현재 시각</a:t>
            </a:r>
          </a:p>
        </p:txBody>
      </p:sp>
    </p:spTree>
    <p:extLst>
      <p:ext uri="{BB962C8B-B14F-4D97-AF65-F5344CB8AC3E}">
        <p14:creationId xmlns:p14="http://schemas.microsoft.com/office/powerpoint/2010/main" val="2997248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52EE00B-5967-4444-8CCD-CC9C6C6E41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858" y="953558"/>
            <a:ext cx="8976283" cy="4950883"/>
          </a:xfrm>
        </p:spPr>
      </p:pic>
    </p:spTree>
    <p:extLst>
      <p:ext uri="{BB962C8B-B14F-4D97-AF65-F5344CB8AC3E}">
        <p14:creationId xmlns:p14="http://schemas.microsoft.com/office/powerpoint/2010/main" val="3354447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B4307F-85ED-4678-B95E-72F12DD8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배경 사진 바꾸기</a:t>
            </a:r>
          </a:p>
        </p:txBody>
      </p:sp>
    </p:spTree>
    <p:extLst>
      <p:ext uri="{BB962C8B-B14F-4D97-AF65-F5344CB8AC3E}">
        <p14:creationId xmlns:p14="http://schemas.microsoft.com/office/powerpoint/2010/main" val="650536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B4307F-85ED-4678-B95E-72F12DD8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https://unsplash.com/t/nature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6255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6B20E80-24CA-4F1D-BF6E-F2BECEC9D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546" y="2711312"/>
            <a:ext cx="10208907" cy="1435376"/>
          </a:xfrm>
        </p:spPr>
      </p:pic>
    </p:spTree>
    <p:extLst>
      <p:ext uri="{BB962C8B-B14F-4D97-AF65-F5344CB8AC3E}">
        <p14:creationId xmlns:p14="http://schemas.microsoft.com/office/powerpoint/2010/main" val="313498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4E6317F-B9B7-4A6C-BBA0-D20C8EBE2E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7985" y="377617"/>
            <a:ext cx="11376030" cy="610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52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23</Words>
  <Application>Microsoft Office PowerPoint</Application>
  <PresentationFormat>와이드스크린</PresentationFormat>
  <Paragraphs>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TOC튀는 멘토링</vt:lpstr>
      <vt:lpstr>Localstorage에 저장되는 배열 변경</vt:lpstr>
      <vt:lpstr>PowerPoint 프레젠테이션</vt:lpstr>
      <vt:lpstr>현재 시각</vt:lpstr>
      <vt:lpstr>PowerPoint 프레젠테이션</vt:lpstr>
      <vt:lpstr>배경 사진 바꾸기</vt:lpstr>
      <vt:lpstr>https://unsplash.com/t/nature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TOC튀는 멘토링</dc:title>
  <dc:creator>이 샘미</dc:creator>
  <cp:lastModifiedBy>이 샘미</cp:lastModifiedBy>
  <cp:revision>2</cp:revision>
  <dcterms:created xsi:type="dcterms:W3CDTF">2019-11-14T05:55:04Z</dcterms:created>
  <dcterms:modified xsi:type="dcterms:W3CDTF">2019-11-14T06:16:20Z</dcterms:modified>
</cp:coreProperties>
</file>

<file path=docProps/thumbnail.jpeg>
</file>